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3" r:id="rId23"/>
    <p:sldId id="304" r:id="rId24"/>
    <p:sldId id="305" r:id="rId25"/>
    <p:sldId id="306" r:id="rId26"/>
    <p:sldId id="307" r:id="rId27"/>
    <p:sldId id="308" r:id="rId28"/>
    <p:sldId id="309" r:id="rId29"/>
    <p:sldId id="310" r:id="rId30"/>
    <p:sldId id="288" r:id="rId31"/>
    <p:sldId id="289" r:id="rId32"/>
    <p:sldId id="290" r:id="rId33"/>
    <p:sldId id="291" r:id="rId34"/>
    <p:sldId id="292" r:id="rId35"/>
    <p:sldId id="293" r:id="rId36"/>
    <p:sldId id="294" r:id="rId37"/>
    <p:sldId id="295" r:id="rId38"/>
    <p:sldId id="296" r:id="rId39"/>
    <p:sldId id="297"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299" r:id="rId61"/>
    <p:sldId id="300" r:id="rId62"/>
    <p:sldId id="301" r:id="rId63"/>
    <p:sldId id="302" r:id="rId64"/>
    <p:sldId id="270" r:id="rId65"/>
    <p:sldId id="298" r:id="rId66"/>
  </p:sldIdLst>
  <p:sldSz cx="12192000" cy="6858000"/>
  <p:notesSz cx="6735763" cy="9866313"/>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282"/>
            <p14:sldId id="283"/>
            <p14:sldId id="284"/>
            <p14:sldId id="285"/>
            <p14:sldId id="286"/>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294"/>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p:scale>
          <a:sx n="81" d="100"/>
          <a:sy n="81" d="100"/>
        </p:scale>
        <p:origin x="-288" y="-36"/>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12/19/2016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12/19/2016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1060717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0018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345759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65</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jpeg"/><Relationship Id="rId5" Type="http://schemas.openxmlformats.org/officeDocument/2006/relationships/image" Target="../media/image12.png"/><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jpe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23.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31.jp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5.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2.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72.jpeg"/><Relationship Id="rId11" Type="http://schemas.microsoft.com/office/2007/relationships/diagramDrawing" Target="../diagrams/drawing1.xml"/><Relationship Id="rId5" Type="http://schemas.openxmlformats.org/officeDocument/2006/relationships/image" Target="../media/image56.png"/><Relationship Id="rId10" Type="http://schemas.openxmlformats.org/officeDocument/2006/relationships/diagramColors" Target="../diagrams/colors1.xml"/><Relationship Id="rId4" Type="http://schemas.openxmlformats.org/officeDocument/2006/relationships/image" Target="../media/image55.png"/><Relationship Id="rId9"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4.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72.jpeg"/><Relationship Id="rId11" Type="http://schemas.microsoft.com/office/2007/relationships/diagramDrawing" Target="../diagrams/drawing2.xml"/><Relationship Id="rId5" Type="http://schemas.openxmlformats.org/officeDocument/2006/relationships/image" Target="../media/image56.png"/><Relationship Id="rId10" Type="http://schemas.openxmlformats.org/officeDocument/2006/relationships/diagramColors" Target="../diagrams/colors2.xml"/><Relationship Id="rId4" Type="http://schemas.openxmlformats.org/officeDocument/2006/relationships/image" Target="../media/image55.png"/><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5.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72.jpeg"/><Relationship Id="rId11" Type="http://schemas.microsoft.com/office/2007/relationships/diagramDrawing" Target="../diagrams/drawing3.xml"/><Relationship Id="rId5" Type="http://schemas.openxmlformats.org/officeDocument/2006/relationships/image" Target="../media/image56.png"/><Relationship Id="rId10" Type="http://schemas.openxmlformats.org/officeDocument/2006/relationships/diagramColors" Target="../diagrams/colors3.xml"/><Relationship Id="rId4" Type="http://schemas.openxmlformats.org/officeDocument/2006/relationships/image" Target="../media/image55.png"/><Relationship Id="rId9"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6.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2.jpeg"/><Relationship Id="rId11" Type="http://schemas.microsoft.com/office/2007/relationships/diagramDrawing" Target="../diagrams/drawing4.xml"/><Relationship Id="rId5" Type="http://schemas.openxmlformats.org/officeDocument/2006/relationships/image" Target="../media/image56.png"/><Relationship Id="rId10" Type="http://schemas.openxmlformats.org/officeDocument/2006/relationships/diagramColors" Target="../diagrams/colors4.xml"/><Relationship Id="rId4" Type="http://schemas.openxmlformats.org/officeDocument/2006/relationships/image" Target="../media/image55.png"/><Relationship Id="rId9"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7.xml"/><Relationship Id="rId7" Type="http://schemas.openxmlformats.org/officeDocument/2006/relationships/diagramData" Target="../diagrams/data5.xml"/><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2.jpeg"/><Relationship Id="rId11" Type="http://schemas.microsoft.com/office/2007/relationships/diagramDrawing" Target="../diagrams/drawing5.xml"/><Relationship Id="rId5" Type="http://schemas.openxmlformats.org/officeDocument/2006/relationships/image" Target="../media/image56.png"/><Relationship Id="rId10" Type="http://schemas.openxmlformats.org/officeDocument/2006/relationships/diagramColors" Target="../diagrams/colors5.xml"/><Relationship Id="rId4" Type="http://schemas.openxmlformats.org/officeDocument/2006/relationships/image" Target="../media/image55.png"/><Relationship Id="rId9"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8.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72.jpeg"/><Relationship Id="rId11" Type="http://schemas.microsoft.com/office/2007/relationships/diagramDrawing" Target="../diagrams/drawing6.xml"/><Relationship Id="rId5" Type="http://schemas.openxmlformats.org/officeDocument/2006/relationships/image" Target="../media/image56.png"/><Relationship Id="rId10" Type="http://schemas.openxmlformats.org/officeDocument/2006/relationships/diagramColors" Target="../diagrams/colors6.xml"/><Relationship Id="rId4" Type="http://schemas.openxmlformats.org/officeDocument/2006/relationships/image" Target="../media/image55.png"/><Relationship Id="rId9"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50.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72.jpeg"/><Relationship Id="rId11" Type="http://schemas.microsoft.com/office/2007/relationships/diagramDrawing" Target="../diagrams/drawing7.xml"/><Relationship Id="rId5" Type="http://schemas.openxmlformats.org/officeDocument/2006/relationships/image" Target="../media/image56.png"/><Relationship Id="rId10" Type="http://schemas.openxmlformats.org/officeDocument/2006/relationships/diagramColors" Target="../diagrams/colors7.xml"/><Relationship Id="rId4" Type="http://schemas.openxmlformats.org/officeDocument/2006/relationships/image" Target="../media/image55.png"/><Relationship Id="rId9"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2.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2.jpeg"/><Relationship Id="rId11" Type="http://schemas.microsoft.com/office/2007/relationships/diagramDrawing" Target="../diagrams/drawing8.xml"/><Relationship Id="rId5" Type="http://schemas.openxmlformats.org/officeDocument/2006/relationships/image" Target="../media/image56.png"/><Relationship Id="rId10" Type="http://schemas.openxmlformats.org/officeDocument/2006/relationships/diagramColors" Target="../diagrams/colors8.xml"/><Relationship Id="rId4" Type="http://schemas.openxmlformats.org/officeDocument/2006/relationships/image" Target="../media/image55.png"/><Relationship Id="rId9"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4.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72.jpeg"/><Relationship Id="rId11" Type="http://schemas.microsoft.com/office/2007/relationships/diagramDrawing" Target="../diagrams/drawing9.xml"/><Relationship Id="rId5" Type="http://schemas.openxmlformats.org/officeDocument/2006/relationships/image" Target="../media/image56.png"/><Relationship Id="rId10" Type="http://schemas.openxmlformats.org/officeDocument/2006/relationships/diagramColors" Target="../diagrams/colors9.xml"/><Relationship Id="rId4" Type="http://schemas.openxmlformats.org/officeDocument/2006/relationships/image" Target="../media/image55.png"/><Relationship Id="rId9"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6.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72.jpeg"/><Relationship Id="rId11" Type="http://schemas.microsoft.com/office/2007/relationships/diagramDrawing" Target="../diagrams/drawing10.xml"/><Relationship Id="rId5" Type="http://schemas.openxmlformats.org/officeDocument/2006/relationships/image" Target="../media/image56.png"/><Relationship Id="rId10" Type="http://schemas.openxmlformats.org/officeDocument/2006/relationships/diagramColors" Target="../diagrams/colors10.xml"/><Relationship Id="rId4" Type="http://schemas.openxmlformats.org/officeDocument/2006/relationships/image" Target="../media/image55.png"/><Relationship Id="rId9"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7.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72.jpeg"/><Relationship Id="rId11" Type="http://schemas.microsoft.com/office/2007/relationships/diagramDrawing" Target="../diagrams/drawing11.xml"/><Relationship Id="rId5" Type="http://schemas.openxmlformats.org/officeDocument/2006/relationships/image" Target="../media/image56.png"/><Relationship Id="rId10" Type="http://schemas.openxmlformats.org/officeDocument/2006/relationships/diagramColors" Target="../diagrams/colors11.xml"/><Relationship Id="rId4" Type="http://schemas.openxmlformats.org/officeDocument/2006/relationships/image" Target="../media/image55.png"/><Relationship Id="rId9"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2.jpe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2.gif"/><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628649" y="3007288"/>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80339" y="3276338"/>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0"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36" y="2440095"/>
            <a:ext cx="900000" cy="900000"/>
          </a:xfrm>
          <a:prstGeom prst="rect">
            <a:avLst/>
          </a:prstGeom>
        </p:spPr>
      </p:pic>
      <p:pic>
        <p:nvPicPr>
          <p:cNvPr id="61"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769" y="2360049"/>
            <a:ext cx="900000" cy="900000"/>
          </a:xfrm>
          <a:prstGeom prst="rect">
            <a:avLst/>
          </a:prstGeom>
        </p:spPr>
      </p:pic>
      <p:pic>
        <p:nvPicPr>
          <p:cNvPr id="6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7580" y="2360049"/>
            <a:ext cx="900000" cy="900000"/>
          </a:xfrm>
          <a:prstGeom prst="rect">
            <a:avLst/>
          </a:prstGeom>
        </p:spPr>
      </p:pic>
      <p:pic>
        <p:nvPicPr>
          <p:cNvPr id="63"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2279" y="2327392"/>
            <a:ext cx="900000" cy="900000"/>
          </a:xfrm>
          <a:prstGeom prst="rect">
            <a:avLst/>
          </a:prstGeom>
        </p:spPr>
      </p:pic>
      <p:sp>
        <p:nvSpPr>
          <p:cNvPr id="64" name="TextBox 5"/>
          <p:cNvSpPr txBox="1"/>
          <p:nvPr/>
        </p:nvSpPr>
        <p:spPr>
          <a:xfrm>
            <a:off x="4273357" y="3276338"/>
            <a:ext cx="121135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5" name="TextBox 5"/>
          <p:cNvSpPr txBox="1"/>
          <p:nvPr/>
        </p:nvSpPr>
        <p:spPr>
          <a:xfrm>
            <a:off x="5813348" y="3260049"/>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6" name="TextBox 22"/>
          <p:cNvSpPr txBox="1"/>
          <p:nvPr/>
        </p:nvSpPr>
        <p:spPr>
          <a:xfrm>
            <a:off x="7337348" y="3260049"/>
            <a:ext cx="135806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Project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6528" y="4703452"/>
            <a:ext cx="1053142" cy="1053142"/>
          </a:xfrm>
          <a:prstGeom prst="rect">
            <a:avLst/>
          </a:prstGeom>
        </p:spPr>
      </p:pic>
      <p:sp>
        <p:nvSpPr>
          <p:cNvPr id="72" name="TextBox 71"/>
          <p:cNvSpPr txBox="1"/>
          <p:nvPr/>
        </p:nvSpPr>
        <p:spPr>
          <a:xfrm>
            <a:off x="6564974" y="5777624"/>
            <a:ext cx="944489" cy="369332"/>
          </a:xfrm>
          <a:prstGeom prst="rect">
            <a:avLst/>
          </a:prstGeom>
          <a:noFill/>
        </p:spPr>
        <p:txBody>
          <a:bodyPr wrap="none" rtlCol="0">
            <a:spAutoFit/>
          </a:bodyPr>
          <a:lstStyle/>
          <a:p>
            <a:r>
              <a:rPr lang="en-US" dirty="0" smtClean="0">
                <a:latin typeface="Century" panose="02040604050505020304" pitchFamily="18" charset="0"/>
              </a:rPr>
              <a:t>Firefox</a:t>
            </a:r>
            <a:endParaRPr lang="en-US" dirty="0">
              <a:latin typeface="Century" panose="02040604050505020304" pitchFamily="18" charset="0"/>
            </a:endParaRPr>
          </a:p>
        </p:txBody>
      </p:sp>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8910253" y="3234867"/>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spTree>
    <p:custDataLst>
      <p:tags r:id="rId1"/>
    </p:custDataLst>
    <p:extLst>
      <p:ext uri="{BB962C8B-B14F-4D97-AF65-F5344CB8AC3E}">
        <p14:creationId xmlns:p14="http://schemas.microsoft.com/office/powerpoint/2010/main" val="34159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1000"/>
                                        <p:tgtEl>
                                          <p:spTgt spid="57">
                                            <p:txEl>
                                              <p:pRg st="0" end="0"/>
                                            </p:txEl>
                                          </p:spTgt>
                                        </p:tgtEl>
                                      </p:cBhvr>
                                    </p:animEffect>
                                    <p:anim calcmode="lin" valueType="num">
                                      <p:cBhvr>
                                        <p:cTn id="11"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1000"/>
                                        <p:tgtEl>
                                          <p:spTgt spid="57">
                                            <p:txEl>
                                              <p:pRg st="1" end="1"/>
                                            </p:txEl>
                                          </p:spTgt>
                                        </p:tgtEl>
                                      </p:cBhvr>
                                    </p:animEffect>
                                    <p:anim calcmode="lin" valueType="num">
                                      <p:cBhvr>
                                        <p:cTn id="16"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2000"/>
                                  </p:stCondLst>
                                  <p:childTnLst>
                                    <p:set>
                                      <p:cBhvr>
                                        <p:cTn id="19" dur="1" fill="hold">
                                          <p:stCondLst>
                                            <p:cond delay="0"/>
                                          </p:stCondLst>
                                        </p:cTn>
                                        <p:tgtEl>
                                          <p:spTgt spid="58"/>
                                        </p:tgtEl>
                                        <p:attrNameLst>
                                          <p:attrName>style.visibility</p:attrName>
                                        </p:attrNameLst>
                                      </p:cBhvr>
                                      <p:to>
                                        <p:strVal val="visible"/>
                                      </p:to>
                                    </p:set>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fltVal val="0"/>
                                          </p:val>
                                        </p:tav>
                                        <p:tav tm="100000">
                                          <p:val>
                                            <p:strVal val="#ppt_h"/>
                                          </p:val>
                                        </p:tav>
                                      </p:tavLst>
                                    </p:anim>
                                    <p:anim calcmode="lin" valueType="num">
                                      <p:cBhvr>
                                        <p:cTn id="22" dur="500" fill="hold"/>
                                        <p:tgtEl>
                                          <p:spTgt spid="58"/>
                                        </p:tgtEl>
                                        <p:attrNameLst>
                                          <p:attrName>style.rotation</p:attrName>
                                        </p:attrNameLst>
                                      </p:cBhvr>
                                      <p:tavLst>
                                        <p:tav tm="0">
                                          <p:val>
                                            <p:fltVal val="90"/>
                                          </p:val>
                                        </p:tav>
                                        <p:tav tm="100000">
                                          <p:val>
                                            <p:fltVal val="0"/>
                                          </p:val>
                                        </p:tav>
                                      </p:tavLst>
                                    </p:anim>
                                    <p:animEffect transition="in" filter="fade">
                                      <p:cBhvr>
                                        <p:cTn id="23" dur="500"/>
                                        <p:tgtEl>
                                          <p:spTgt spid="58"/>
                                        </p:tgtEl>
                                      </p:cBhvr>
                                    </p:animEffect>
                                  </p:childTnLst>
                                </p:cTn>
                              </p:par>
                              <p:par>
                                <p:cTn id="24" presetID="31" presetClass="entr" presetSubtype="0" fill="hold" grpId="0" nodeType="withEffect">
                                  <p:stCondLst>
                                    <p:cond delay="20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 calcmode="lin" valueType="num">
                                      <p:cBhvr>
                                        <p:cTn id="28" dur="500" fill="hold"/>
                                        <p:tgtEl>
                                          <p:spTgt spid="59"/>
                                        </p:tgtEl>
                                        <p:attrNameLst>
                                          <p:attrName>style.rotation</p:attrName>
                                        </p:attrNameLst>
                                      </p:cBhvr>
                                      <p:tavLst>
                                        <p:tav tm="0">
                                          <p:val>
                                            <p:fltVal val="90"/>
                                          </p:val>
                                        </p:tav>
                                        <p:tav tm="100000">
                                          <p:val>
                                            <p:fltVal val="0"/>
                                          </p:val>
                                        </p:tav>
                                      </p:tavLst>
                                    </p:anim>
                                    <p:animEffect transition="in" filter="fade">
                                      <p:cBhvr>
                                        <p:cTn id="29" dur="500"/>
                                        <p:tgtEl>
                                          <p:spTgt spid="59"/>
                                        </p:tgtEl>
                                      </p:cBhvr>
                                    </p:animEffect>
                                  </p:childTnLst>
                                </p:cTn>
                              </p:par>
                              <p:par>
                                <p:cTn id="30" presetID="31" presetClass="entr" presetSubtype="0" fill="hold" nodeType="withEffect">
                                  <p:stCondLst>
                                    <p:cond delay="25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 calcmode="lin" valueType="num">
                                      <p:cBhvr>
                                        <p:cTn id="34" dur="500" fill="hold"/>
                                        <p:tgtEl>
                                          <p:spTgt spid="60"/>
                                        </p:tgtEl>
                                        <p:attrNameLst>
                                          <p:attrName>style.rotation</p:attrName>
                                        </p:attrNameLst>
                                      </p:cBhvr>
                                      <p:tavLst>
                                        <p:tav tm="0">
                                          <p:val>
                                            <p:fltVal val="90"/>
                                          </p:val>
                                        </p:tav>
                                        <p:tav tm="100000">
                                          <p:val>
                                            <p:fltVal val="0"/>
                                          </p:val>
                                        </p:tav>
                                      </p:tavLst>
                                    </p:anim>
                                    <p:animEffect transition="in" filter="fade">
                                      <p:cBhvr>
                                        <p:cTn id="35" dur="500"/>
                                        <p:tgtEl>
                                          <p:spTgt spid="60"/>
                                        </p:tgtEl>
                                      </p:cBhvr>
                                    </p:animEffect>
                                  </p:childTnLst>
                                </p:cTn>
                              </p:par>
                              <p:par>
                                <p:cTn id="36" presetID="31" presetClass="entr" presetSubtype="0" fill="hold" grpId="0" nodeType="withEffect">
                                  <p:stCondLst>
                                    <p:cond delay="250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 calcmode="lin" valueType="num">
                                      <p:cBhvr>
                                        <p:cTn id="40" dur="500" fill="hold"/>
                                        <p:tgtEl>
                                          <p:spTgt spid="64"/>
                                        </p:tgtEl>
                                        <p:attrNameLst>
                                          <p:attrName>style.rotation</p:attrName>
                                        </p:attrNameLst>
                                      </p:cBhvr>
                                      <p:tavLst>
                                        <p:tav tm="0">
                                          <p:val>
                                            <p:fltVal val="90"/>
                                          </p:val>
                                        </p:tav>
                                        <p:tav tm="100000">
                                          <p:val>
                                            <p:fltVal val="0"/>
                                          </p:val>
                                        </p:tav>
                                      </p:tavLst>
                                    </p:anim>
                                    <p:animEffect transition="in" filter="fade">
                                      <p:cBhvr>
                                        <p:cTn id="41" dur="500"/>
                                        <p:tgtEl>
                                          <p:spTgt spid="64"/>
                                        </p:tgtEl>
                                      </p:cBhvr>
                                    </p:animEffect>
                                  </p:childTnLst>
                                </p:cTn>
                              </p:par>
                              <p:par>
                                <p:cTn id="42" presetID="31" presetClass="entr" presetSubtype="0" fill="hold" nodeType="withEffect">
                                  <p:stCondLst>
                                    <p:cond delay="300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 calcmode="lin" valueType="num">
                                      <p:cBhvr>
                                        <p:cTn id="46" dur="500" fill="hold"/>
                                        <p:tgtEl>
                                          <p:spTgt spid="61"/>
                                        </p:tgtEl>
                                        <p:attrNameLst>
                                          <p:attrName>style.rotation</p:attrName>
                                        </p:attrNameLst>
                                      </p:cBhvr>
                                      <p:tavLst>
                                        <p:tav tm="0">
                                          <p:val>
                                            <p:fltVal val="90"/>
                                          </p:val>
                                        </p:tav>
                                        <p:tav tm="100000">
                                          <p:val>
                                            <p:fltVal val="0"/>
                                          </p:val>
                                        </p:tav>
                                      </p:tavLst>
                                    </p:anim>
                                    <p:animEffect transition="in" filter="fade">
                                      <p:cBhvr>
                                        <p:cTn id="47" dur="500"/>
                                        <p:tgtEl>
                                          <p:spTgt spid="61"/>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 calcmode="lin" valueType="num">
                                      <p:cBhvr>
                                        <p:cTn id="52" dur="500" fill="hold"/>
                                        <p:tgtEl>
                                          <p:spTgt spid="65"/>
                                        </p:tgtEl>
                                        <p:attrNameLst>
                                          <p:attrName>style.rotation</p:attrName>
                                        </p:attrNameLst>
                                      </p:cBhvr>
                                      <p:tavLst>
                                        <p:tav tm="0">
                                          <p:val>
                                            <p:fltVal val="90"/>
                                          </p:val>
                                        </p:tav>
                                        <p:tav tm="100000">
                                          <p:val>
                                            <p:fltVal val="0"/>
                                          </p:val>
                                        </p:tav>
                                      </p:tavLst>
                                    </p:anim>
                                    <p:animEffect transition="in" filter="fade">
                                      <p:cBhvr>
                                        <p:cTn id="53" dur="500"/>
                                        <p:tgtEl>
                                          <p:spTgt spid="65"/>
                                        </p:tgtEl>
                                      </p:cBhvr>
                                    </p:animEffect>
                                  </p:childTnLst>
                                </p:cTn>
                              </p:par>
                              <p:par>
                                <p:cTn id="54" presetID="31" presetClass="entr" presetSubtype="0" fill="hold" nodeType="withEffect">
                                  <p:stCondLst>
                                    <p:cond delay="350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 calcmode="lin" valueType="num">
                                      <p:cBhvr>
                                        <p:cTn id="58" dur="500" fill="hold"/>
                                        <p:tgtEl>
                                          <p:spTgt spid="62"/>
                                        </p:tgtEl>
                                        <p:attrNameLst>
                                          <p:attrName>style.rotation</p:attrName>
                                        </p:attrNameLst>
                                      </p:cBhvr>
                                      <p:tavLst>
                                        <p:tav tm="0">
                                          <p:val>
                                            <p:fltVal val="90"/>
                                          </p:val>
                                        </p:tav>
                                        <p:tav tm="100000">
                                          <p:val>
                                            <p:fltVal val="0"/>
                                          </p:val>
                                        </p:tav>
                                      </p:tavLst>
                                    </p:anim>
                                    <p:animEffect transition="in" filter="fade">
                                      <p:cBhvr>
                                        <p:cTn id="59" dur="500"/>
                                        <p:tgtEl>
                                          <p:spTgt spid="62"/>
                                        </p:tgtEl>
                                      </p:cBhvr>
                                    </p:animEffect>
                                  </p:childTnLst>
                                </p:cTn>
                              </p:par>
                              <p:par>
                                <p:cTn id="60" presetID="31" presetClass="entr" presetSubtype="0" fill="hold" grpId="0" nodeType="withEffect">
                                  <p:stCondLst>
                                    <p:cond delay="3500"/>
                                  </p:stCondLst>
                                  <p:childTnLst>
                                    <p:set>
                                      <p:cBhvr>
                                        <p:cTn id="61" dur="1" fill="hold">
                                          <p:stCondLst>
                                            <p:cond delay="0"/>
                                          </p:stCondLst>
                                        </p:cTn>
                                        <p:tgtEl>
                                          <p:spTgt spid="66"/>
                                        </p:tgtEl>
                                        <p:attrNameLst>
                                          <p:attrName>style.visibility</p:attrName>
                                        </p:attrNameLst>
                                      </p:cBhvr>
                                      <p:to>
                                        <p:strVal val="visible"/>
                                      </p:to>
                                    </p:set>
                                    <p:anim calcmode="lin" valueType="num">
                                      <p:cBhvr>
                                        <p:cTn id="62" dur="500" fill="hold"/>
                                        <p:tgtEl>
                                          <p:spTgt spid="66"/>
                                        </p:tgtEl>
                                        <p:attrNameLst>
                                          <p:attrName>ppt_w</p:attrName>
                                        </p:attrNameLst>
                                      </p:cBhvr>
                                      <p:tavLst>
                                        <p:tav tm="0">
                                          <p:val>
                                            <p:fltVal val="0"/>
                                          </p:val>
                                        </p:tav>
                                        <p:tav tm="100000">
                                          <p:val>
                                            <p:strVal val="#ppt_w"/>
                                          </p:val>
                                        </p:tav>
                                      </p:tavLst>
                                    </p:anim>
                                    <p:anim calcmode="lin" valueType="num">
                                      <p:cBhvr>
                                        <p:cTn id="63" dur="500" fill="hold"/>
                                        <p:tgtEl>
                                          <p:spTgt spid="66"/>
                                        </p:tgtEl>
                                        <p:attrNameLst>
                                          <p:attrName>ppt_h</p:attrName>
                                        </p:attrNameLst>
                                      </p:cBhvr>
                                      <p:tavLst>
                                        <p:tav tm="0">
                                          <p:val>
                                            <p:fltVal val="0"/>
                                          </p:val>
                                        </p:tav>
                                        <p:tav tm="100000">
                                          <p:val>
                                            <p:strVal val="#ppt_h"/>
                                          </p:val>
                                        </p:tav>
                                      </p:tavLst>
                                    </p:anim>
                                    <p:anim calcmode="lin" valueType="num">
                                      <p:cBhvr>
                                        <p:cTn id="64" dur="500" fill="hold"/>
                                        <p:tgtEl>
                                          <p:spTgt spid="66"/>
                                        </p:tgtEl>
                                        <p:attrNameLst>
                                          <p:attrName>style.rotation</p:attrName>
                                        </p:attrNameLst>
                                      </p:cBhvr>
                                      <p:tavLst>
                                        <p:tav tm="0">
                                          <p:val>
                                            <p:fltVal val="90"/>
                                          </p:val>
                                        </p:tav>
                                        <p:tav tm="100000">
                                          <p:val>
                                            <p:fltVal val="0"/>
                                          </p:val>
                                        </p:tav>
                                      </p:tavLst>
                                    </p:anim>
                                    <p:animEffect transition="in" filter="fade">
                                      <p:cBhvr>
                                        <p:cTn id="65" dur="500"/>
                                        <p:tgtEl>
                                          <p:spTgt spid="66"/>
                                        </p:tgtEl>
                                      </p:cBhvr>
                                    </p:animEffect>
                                  </p:childTnLst>
                                </p:cTn>
                              </p:par>
                              <p:par>
                                <p:cTn id="66" presetID="31" presetClass="entr" presetSubtype="0" fill="hold" nodeType="withEffect">
                                  <p:stCondLst>
                                    <p:cond delay="40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 calcmode="lin" valueType="num">
                                      <p:cBhvr>
                                        <p:cTn id="70" dur="500" fill="hold"/>
                                        <p:tgtEl>
                                          <p:spTgt spid="63"/>
                                        </p:tgtEl>
                                        <p:attrNameLst>
                                          <p:attrName>style.rotation</p:attrName>
                                        </p:attrNameLst>
                                      </p:cBhvr>
                                      <p:tavLst>
                                        <p:tav tm="0">
                                          <p:val>
                                            <p:fltVal val="90"/>
                                          </p:val>
                                        </p:tav>
                                        <p:tav tm="100000">
                                          <p:val>
                                            <p:fltVal val="0"/>
                                          </p:val>
                                        </p:tav>
                                      </p:tavLst>
                                    </p:anim>
                                    <p:animEffect transition="in" filter="fade">
                                      <p:cBhvr>
                                        <p:cTn id="71" dur="500"/>
                                        <p:tgtEl>
                                          <p:spTgt spid="63"/>
                                        </p:tgtEl>
                                      </p:cBhvr>
                                    </p:animEffect>
                                  </p:childTnLst>
                                </p:cTn>
                              </p:par>
                              <p:par>
                                <p:cTn id="72" presetID="31" presetClass="entr" presetSubtype="0" fill="hold" grpId="0" nodeType="withEffect">
                                  <p:stCondLst>
                                    <p:cond delay="4000"/>
                                  </p:stCondLst>
                                  <p:childTnLst>
                                    <p:set>
                                      <p:cBhvr>
                                        <p:cTn id="73" dur="1" fill="hold">
                                          <p:stCondLst>
                                            <p:cond delay="0"/>
                                          </p:stCondLst>
                                        </p:cTn>
                                        <p:tgtEl>
                                          <p:spTgt spid="94"/>
                                        </p:tgtEl>
                                        <p:attrNameLst>
                                          <p:attrName>style.visibility</p:attrName>
                                        </p:attrNameLst>
                                      </p:cBhvr>
                                      <p:to>
                                        <p:strVal val="visible"/>
                                      </p:to>
                                    </p:set>
                                    <p:anim calcmode="lin" valueType="num">
                                      <p:cBhvr>
                                        <p:cTn id="74" dur="500" fill="hold"/>
                                        <p:tgtEl>
                                          <p:spTgt spid="94"/>
                                        </p:tgtEl>
                                        <p:attrNameLst>
                                          <p:attrName>ppt_w</p:attrName>
                                        </p:attrNameLst>
                                      </p:cBhvr>
                                      <p:tavLst>
                                        <p:tav tm="0">
                                          <p:val>
                                            <p:fltVal val="0"/>
                                          </p:val>
                                        </p:tav>
                                        <p:tav tm="100000">
                                          <p:val>
                                            <p:strVal val="#ppt_w"/>
                                          </p:val>
                                        </p:tav>
                                      </p:tavLst>
                                    </p:anim>
                                    <p:anim calcmode="lin" valueType="num">
                                      <p:cBhvr>
                                        <p:cTn id="75" dur="500" fill="hold"/>
                                        <p:tgtEl>
                                          <p:spTgt spid="94"/>
                                        </p:tgtEl>
                                        <p:attrNameLst>
                                          <p:attrName>ppt_h</p:attrName>
                                        </p:attrNameLst>
                                      </p:cBhvr>
                                      <p:tavLst>
                                        <p:tav tm="0">
                                          <p:val>
                                            <p:fltVal val="0"/>
                                          </p:val>
                                        </p:tav>
                                        <p:tav tm="100000">
                                          <p:val>
                                            <p:strVal val="#ppt_h"/>
                                          </p:val>
                                        </p:tav>
                                      </p:tavLst>
                                    </p:anim>
                                    <p:anim calcmode="lin" valueType="num">
                                      <p:cBhvr>
                                        <p:cTn id="76" dur="500" fill="hold"/>
                                        <p:tgtEl>
                                          <p:spTgt spid="94"/>
                                        </p:tgtEl>
                                        <p:attrNameLst>
                                          <p:attrName>style.rotation</p:attrName>
                                        </p:attrNameLst>
                                      </p:cBhvr>
                                      <p:tavLst>
                                        <p:tav tm="0">
                                          <p:val>
                                            <p:fltVal val="90"/>
                                          </p:val>
                                        </p:tav>
                                        <p:tav tm="100000">
                                          <p:val>
                                            <p:fltVal val="0"/>
                                          </p:val>
                                        </p:tav>
                                      </p:tavLst>
                                    </p:anim>
                                    <p:animEffect transition="in" filter="fad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57">
                                            <p:txEl>
                                              <p:pRg st="7" end="7"/>
                                            </p:txEl>
                                          </p:spTgt>
                                        </p:tgtEl>
                                        <p:attrNameLst>
                                          <p:attrName>style.visibility</p:attrName>
                                        </p:attrNameLst>
                                      </p:cBhvr>
                                      <p:to>
                                        <p:strVal val="visible"/>
                                      </p:to>
                                    </p:set>
                                    <p:animEffect transition="in" filter="fade">
                                      <p:cBhvr>
                                        <p:cTn id="82" dur="1000"/>
                                        <p:tgtEl>
                                          <p:spTgt spid="57">
                                            <p:txEl>
                                              <p:pRg st="7" end="7"/>
                                            </p:txEl>
                                          </p:spTgt>
                                        </p:tgtEl>
                                      </p:cBhvr>
                                    </p:animEffect>
                                    <p:anim calcmode="lin" valueType="num">
                                      <p:cBhvr>
                                        <p:cTn id="83"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57">
                                            <p:txEl>
                                              <p:pRg st="7" end="7"/>
                                            </p:txEl>
                                          </p:spTgt>
                                        </p:tgtEl>
                                        <p:attrNameLst>
                                          <p:attrName>ppt_y</p:attrName>
                                        </p:attrNameLst>
                                      </p:cBhvr>
                                      <p:tavLst>
                                        <p:tav tm="0">
                                          <p:val>
                                            <p:strVal val="#ppt_y+.1"/>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7"/>
                                        </p:tgtEl>
                                        <p:attrNameLst>
                                          <p:attrName>style.visibility</p:attrName>
                                        </p:attrNameLst>
                                      </p:cBhvr>
                                      <p:to>
                                        <p:strVal val="visible"/>
                                      </p:to>
                                    </p:set>
                                    <p:anim calcmode="lin" valueType="num">
                                      <p:cBhvr>
                                        <p:cTn id="87" dur="500" fill="hold"/>
                                        <p:tgtEl>
                                          <p:spTgt spid="67"/>
                                        </p:tgtEl>
                                        <p:attrNameLst>
                                          <p:attrName>ppt_w</p:attrName>
                                        </p:attrNameLst>
                                      </p:cBhvr>
                                      <p:tavLst>
                                        <p:tav tm="0">
                                          <p:val>
                                            <p:fltVal val="0"/>
                                          </p:val>
                                        </p:tav>
                                        <p:tav tm="100000">
                                          <p:val>
                                            <p:strVal val="#ppt_w"/>
                                          </p:val>
                                        </p:tav>
                                      </p:tavLst>
                                    </p:anim>
                                    <p:anim calcmode="lin" valueType="num">
                                      <p:cBhvr>
                                        <p:cTn id="88" dur="500" fill="hold"/>
                                        <p:tgtEl>
                                          <p:spTgt spid="67"/>
                                        </p:tgtEl>
                                        <p:attrNameLst>
                                          <p:attrName>ppt_h</p:attrName>
                                        </p:attrNameLst>
                                      </p:cBhvr>
                                      <p:tavLst>
                                        <p:tav tm="0">
                                          <p:val>
                                            <p:fltVal val="0"/>
                                          </p:val>
                                        </p:tav>
                                        <p:tav tm="100000">
                                          <p:val>
                                            <p:strVal val="#ppt_h"/>
                                          </p:val>
                                        </p:tav>
                                      </p:tavLst>
                                    </p:anim>
                                    <p:anim calcmode="lin" valueType="num">
                                      <p:cBhvr>
                                        <p:cTn id="89" dur="500" fill="hold"/>
                                        <p:tgtEl>
                                          <p:spTgt spid="67"/>
                                        </p:tgtEl>
                                        <p:attrNameLst>
                                          <p:attrName>style.rotation</p:attrName>
                                        </p:attrNameLst>
                                      </p:cBhvr>
                                      <p:tavLst>
                                        <p:tav tm="0">
                                          <p:val>
                                            <p:fltVal val="90"/>
                                          </p:val>
                                        </p:tav>
                                        <p:tav tm="100000">
                                          <p:val>
                                            <p:fltVal val="0"/>
                                          </p:val>
                                        </p:tav>
                                      </p:tavLst>
                                    </p:anim>
                                    <p:animEffect transition="in" filter="fade">
                                      <p:cBhvr>
                                        <p:cTn id="90" dur="500"/>
                                        <p:tgtEl>
                                          <p:spTgt spid="67"/>
                                        </p:tgtEl>
                                      </p:cBhvr>
                                    </p:animEffect>
                                  </p:childTnLst>
                                </p:cTn>
                              </p:par>
                              <p:par>
                                <p:cTn id="91" presetID="31" presetClass="entr" presetSubtype="0" fill="hold" grpId="0" nodeType="withEffect">
                                  <p:stCondLst>
                                    <p:cond delay="100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 calcmode="lin" valueType="num">
                                      <p:cBhvr>
                                        <p:cTn id="95" dur="500" fill="hold"/>
                                        <p:tgtEl>
                                          <p:spTgt spid="69"/>
                                        </p:tgtEl>
                                        <p:attrNameLst>
                                          <p:attrName>style.rotation</p:attrName>
                                        </p:attrNameLst>
                                      </p:cBhvr>
                                      <p:tavLst>
                                        <p:tav tm="0">
                                          <p:val>
                                            <p:fltVal val="90"/>
                                          </p:val>
                                        </p:tav>
                                        <p:tav tm="100000">
                                          <p:val>
                                            <p:fltVal val="0"/>
                                          </p:val>
                                        </p:tav>
                                      </p:tavLst>
                                    </p:anim>
                                    <p:animEffect transition="in" filter="fade">
                                      <p:cBhvr>
                                        <p:cTn id="96" dur="500"/>
                                        <p:tgtEl>
                                          <p:spTgt spid="69"/>
                                        </p:tgtEl>
                                      </p:cBhvr>
                                    </p:animEffect>
                                  </p:childTnLst>
                                </p:cTn>
                              </p:par>
                              <p:par>
                                <p:cTn id="97" presetID="31" presetClass="entr" presetSubtype="0" fill="hold" nodeType="withEffect">
                                  <p:stCondLst>
                                    <p:cond delay="200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 calcmode="lin" valueType="num">
                                      <p:cBhvr>
                                        <p:cTn id="101" dur="500" fill="hold"/>
                                        <p:tgtEl>
                                          <p:spTgt spid="68"/>
                                        </p:tgtEl>
                                        <p:attrNameLst>
                                          <p:attrName>style.rotation</p:attrName>
                                        </p:attrNameLst>
                                      </p:cBhvr>
                                      <p:tavLst>
                                        <p:tav tm="0">
                                          <p:val>
                                            <p:fltVal val="90"/>
                                          </p:val>
                                        </p:tav>
                                        <p:tav tm="100000">
                                          <p:val>
                                            <p:fltVal val="0"/>
                                          </p:val>
                                        </p:tav>
                                      </p:tavLst>
                                    </p:anim>
                                    <p:animEffect transition="in" filter="fade">
                                      <p:cBhvr>
                                        <p:cTn id="102" dur="500"/>
                                        <p:tgtEl>
                                          <p:spTgt spid="68"/>
                                        </p:tgtEl>
                                      </p:cBhvr>
                                    </p:animEffect>
                                  </p:childTnLst>
                                </p:cTn>
                              </p:par>
                              <p:par>
                                <p:cTn id="103" presetID="31" presetClass="entr" presetSubtype="0" fill="hold" grpId="0" nodeType="withEffect">
                                  <p:stCondLst>
                                    <p:cond delay="200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90"/>
                                          </p:val>
                                        </p:tav>
                                        <p:tav tm="100000">
                                          <p:val>
                                            <p:fltVal val="0"/>
                                          </p:val>
                                        </p:tav>
                                      </p:tavLst>
                                    </p:anim>
                                    <p:animEffect transition="in" filter="fade">
                                      <p:cBhvr>
                                        <p:cTn id="108" dur="500"/>
                                        <p:tgtEl>
                                          <p:spTgt spid="70"/>
                                        </p:tgtEl>
                                      </p:cBhvr>
                                    </p:animEffect>
                                  </p:childTnLst>
                                </p:cTn>
                              </p:par>
                              <p:par>
                                <p:cTn id="109" presetID="31" presetClass="entr" presetSubtype="0" fill="hold" nodeType="withEffect">
                                  <p:stCondLst>
                                    <p:cond delay="2500"/>
                                  </p:stCondLst>
                                  <p:childTnLst>
                                    <p:set>
                                      <p:cBhvr>
                                        <p:cTn id="110" dur="1" fill="hold">
                                          <p:stCondLst>
                                            <p:cond delay="0"/>
                                          </p:stCondLst>
                                        </p:cTn>
                                        <p:tgtEl>
                                          <p:spTgt spid="71"/>
                                        </p:tgtEl>
                                        <p:attrNameLst>
                                          <p:attrName>style.visibility</p:attrName>
                                        </p:attrNameLst>
                                      </p:cBhvr>
                                      <p:to>
                                        <p:strVal val="visible"/>
                                      </p:to>
                                    </p:set>
                                    <p:anim calcmode="lin" valueType="num">
                                      <p:cBhvr>
                                        <p:cTn id="111" dur="500" fill="hold"/>
                                        <p:tgtEl>
                                          <p:spTgt spid="71"/>
                                        </p:tgtEl>
                                        <p:attrNameLst>
                                          <p:attrName>ppt_w</p:attrName>
                                        </p:attrNameLst>
                                      </p:cBhvr>
                                      <p:tavLst>
                                        <p:tav tm="0">
                                          <p:val>
                                            <p:fltVal val="0"/>
                                          </p:val>
                                        </p:tav>
                                        <p:tav tm="100000">
                                          <p:val>
                                            <p:strVal val="#ppt_w"/>
                                          </p:val>
                                        </p:tav>
                                      </p:tavLst>
                                    </p:anim>
                                    <p:anim calcmode="lin" valueType="num">
                                      <p:cBhvr>
                                        <p:cTn id="112" dur="500" fill="hold"/>
                                        <p:tgtEl>
                                          <p:spTgt spid="71"/>
                                        </p:tgtEl>
                                        <p:attrNameLst>
                                          <p:attrName>ppt_h</p:attrName>
                                        </p:attrNameLst>
                                      </p:cBhvr>
                                      <p:tavLst>
                                        <p:tav tm="0">
                                          <p:val>
                                            <p:fltVal val="0"/>
                                          </p:val>
                                        </p:tav>
                                        <p:tav tm="100000">
                                          <p:val>
                                            <p:strVal val="#ppt_h"/>
                                          </p:val>
                                        </p:tav>
                                      </p:tavLst>
                                    </p:anim>
                                    <p:anim calcmode="lin" valueType="num">
                                      <p:cBhvr>
                                        <p:cTn id="113" dur="500" fill="hold"/>
                                        <p:tgtEl>
                                          <p:spTgt spid="71"/>
                                        </p:tgtEl>
                                        <p:attrNameLst>
                                          <p:attrName>style.rotation</p:attrName>
                                        </p:attrNameLst>
                                      </p:cBhvr>
                                      <p:tavLst>
                                        <p:tav tm="0">
                                          <p:val>
                                            <p:fltVal val="90"/>
                                          </p:val>
                                        </p:tav>
                                        <p:tav tm="100000">
                                          <p:val>
                                            <p:fltVal val="0"/>
                                          </p:val>
                                        </p:tav>
                                      </p:tavLst>
                                    </p:anim>
                                    <p:animEffect transition="in" filter="fade">
                                      <p:cBhvr>
                                        <p:cTn id="114" dur="500"/>
                                        <p:tgtEl>
                                          <p:spTgt spid="71"/>
                                        </p:tgtEl>
                                      </p:cBhvr>
                                    </p:animEffect>
                                  </p:childTnLst>
                                </p:cTn>
                              </p:par>
                              <p:par>
                                <p:cTn id="115" presetID="31" presetClass="entr" presetSubtype="0" fill="hold" grpId="0" nodeType="withEffect">
                                  <p:stCondLst>
                                    <p:cond delay="25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 calcmode="lin" valueType="num">
                                      <p:cBhvr>
                                        <p:cTn id="119" dur="500" fill="hold"/>
                                        <p:tgtEl>
                                          <p:spTgt spid="72"/>
                                        </p:tgtEl>
                                        <p:attrNameLst>
                                          <p:attrName>style.rotation</p:attrName>
                                        </p:attrNameLst>
                                      </p:cBhvr>
                                      <p:tavLst>
                                        <p:tav tm="0">
                                          <p:val>
                                            <p:fltVal val="90"/>
                                          </p:val>
                                        </p:tav>
                                        <p:tav tm="100000">
                                          <p:val>
                                            <p:fltVal val="0"/>
                                          </p:val>
                                        </p:tav>
                                      </p:tavLst>
                                    </p:anim>
                                    <p:animEffect transition="in" filter="fade">
                                      <p:cBhvr>
                                        <p:cTn id="120" dur="500"/>
                                        <p:tgtEl>
                                          <p:spTgt spid="72"/>
                                        </p:tgtEl>
                                      </p:cBhvr>
                                    </p:animEffect>
                                  </p:childTnLst>
                                </p:cTn>
                              </p:par>
                              <p:par>
                                <p:cTn id="121" presetID="31" presetClass="entr" presetSubtype="0" fill="hold" nodeType="withEffect">
                                  <p:stCondLst>
                                    <p:cond delay="300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 calcmode="lin" valueType="num">
                                      <p:cBhvr>
                                        <p:cTn id="125" dur="500" fill="hold"/>
                                        <p:tgtEl>
                                          <p:spTgt spid="73"/>
                                        </p:tgtEl>
                                        <p:attrNameLst>
                                          <p:attrName>style.rotation</p:attrName>
                                        </p:attrNameLst>
                                      </p:cBhvr>
                                      <p:tavLst>
                                        <p:tav tm="0">
                                          <p:val>
                                            <p:fltVal val="90"/>
                                          </p:val>
                                        </p:tav>
                                        <p:tav tm="100000">
                                          <p:val>
                                            <p:fltVal val="0"/>
                                          </p:val>
                                        </p:tav>
                                      </p:tavLst>
                                    </p:anim>
                                    <p:animEffect transition="in" filter="fade">
                                      <p:cBhvr>
                                        <p:cTn id="126" dur="500"/>
                                        <p:tgtEl>
                                          <p:spTgt spid="73"/>
                                        </p:tgtEl>
                                      </p:cBhvr>
                                    </p:animEffect>
                                  </p:childTnLst>
                                </p:cTn>
                              </p:par>
                              <p:par>
                                <p:cTn id="127" presetID="31" presetClass="entr" presetSubtype="0" fill="hold" grpId="0" nodeType="withEffect">
                                  <p:stCondLst>
                                    <p:cond delay="3000"/>
                                  </p:stCondLst>
                                  <p:childTnLst>
                                    <p:set>
                                      <p:cBhvr>
                                        <p:cTn id="128" dur="1" fill="hold">
                                          <p:stCondLst>
                                            <p:cond delay="0"/>
                                          </p:stCondLst>
                                        </p:cTn>
                                        <p:tgtEl>
                                          <p:spTgt spid="74"/>
                                        </p:tgtEl>
                                        <p:attrNameLst>
                                          <p:attrName>style.visibility</p:attrName>
                                        </p:attrNameLst>
                                      </p:cBhvr>
                                      <p:to>
                                        <p:strVal val="visible"/>
                                      </p:to>
                                    </p:set>
                                    <p:anim calcmode="lin" valueType="num">
                                      <p:cBhvr>
                                        <p:cTn id="129" dur="500" fill="hold"/>
                                        <p:tgtEl>
                                          <p:spTgt spid="74"/>
                                        </p:tgtEl>
                                        <p:attrNameLst>
                                          <p:attrName>ppt_w</p:attrName>
                                        </p:attrNameLst>
                                      </p:cBhvr>
                                      <p:tavLst>
                                        <p:tav tm="0">
                                          <p:val>
                                            <p:fltVal val="0"/>
                                          </p:val>
                                        </p:tav>
                                        <p:tav tm="100000">
                                          <p:val>
                                            <p:strVal val="#ppt_w"/>
                                          </p:val>
                                        </p:tav>
                                      </p:tavLst>
                                    </p:anim>
                                    <p:anim calcmode="lin" valueType="num">
                                      <p:cBhvr>
                                        <p:cTn id="130" dur="500" fill="hold"/>
                                        <p:tgtEl>
                                          <p:spTgt spid="74"/>
                                        </p:tgtEl>
                                        <p:attrNameLst>
                                          <p:attrName>ppt_h</p:attrName>
                                        </p:attrNameLst>
                                      </p:cBhvr>
                                      <p:tavLst>
                                        <p:tav tm="0">
                                          <p:val>
                                            <p:fltVal val="0"/>
                                          </p:val>
                                        </p:tav>
                                        <p:tav tm="100000">
                                          <p:val>
                                            <p:strVal val="#ppt_h"/>
                                          </p:val>
                                        </p:tav>
                                      </p:tavLst>
                                    </p:anim>
                                    <p:anim calcmode="lin" valueType="num">
                                      <p:cBhvr>
                                        <p:cTn id="131" dur="500" fill="hold"/>
                                        <p:tgtEl>
                                          <p:spTgt spid="74"/>
                                        </p:tgtEl>
                                        <p:attrNameLst>
                                          <p:attrName>style.rotation</p:attrName>
                                        </p:attrNameLst>
                                      </p:cBhvr>
                                      <p:tavLst>
                                        <p:tav tm="0">
                                          <p:val>
                                            <p:fltVal val="90"/>
                                          </p:val>
                                        </p:tav>
                                        <p:tav tm="100000">
                                          <p:val>
                                            <p:fltVal val="0"/>
                                          </p:val>
                                        </p:tav>
                                      </p:tavLst>
                                    </p:anim>
                                    <p:animEffect transition="in" filter="fade">
                                      <p:cBhvr>
                                        <p:cTn id="132" dur="500"/>
                                        <p:tgtEl>
                                          <p:spTgt spid="74"/>
                                        </p:tgtEl>
                                      </p:cBhvr>
                                    </p:animEffect>
                                  </p:childTnLst>
                                </p:cTn>
                              </p:par>
                              <p:par>
                                <p:cTn id="133" presetID="31" presetClass="entr" presetSubtype="0" fill="hold" nodeType="withEffect">
                                  <p:stCondLst>
                                    <p:cond delay="3500"/>
                                  </p:stCondLst>
                                  <p:childTnLst>
                                    <p:set>
                                      <p:cBhvr>
                                        <p:cTn id="134" dur="1" fill="hold">
                                          <p:stCondLst>
                                            <p:cond delay="0"/>
                                          </p:stCondLst>
                                        </p:cTn>
                                        <p:tgtEl>
                                          <p:spTgt spid="75"/>
                                        </p:tgtEl>
                                        <p:attrNameLst>
                                          <p:attrName>style.visibility</p:attrName>
                                        </p:attrNameLst>
                                      </p:cBhvr>
                                      <p:to>
                                        <p:strVal val="visible"/>
                                      </p:to>
                                    </p:set>
                                    <p:anim calcmode="lin" valueType="num">
                                      <p:cBhvr>
                                        <p:cTn id="135" dur="500" fill="hold"/>
                                        <p:tgtEl>
                                          <p:spTgt spid="75"/>
                                        </p:tgtEl>
                                        <p:attrNameLst>
                                          <p:attrName>ppt_w</p:attrName>
                                        </p:attrNameLst>
                                      </p:cBhvr>
                                      <p:tavLst>
                                        <p:tav tm="0">
                                          <p:val>
                                            <p:fltVal val="0"/>
                                          </p:val>
                                        </p:tav>
                                        <p:tav tm="100000">
                                          <p:val>
                                            <p:strVal val="#ppt_w"/>
                                          </p:val>
                                        </p:tav>
                                      </p:tavLst>
                                    </p:anim>
                                    <p:anim calcmode="lin" valueType="num">
                                      <p:cBhvr>
                                        <p:cTn id="136" dur="500" fill="hold"/>
                                        <p:tgtEl>
                                          <p:spTgt spid="75"/>
                                        </p:tgtEl>
                                        <p:attrNameLst>
                                          <p:attrName>ppt_h</p:attrName>
                                        </p:attrNameLst>
                                      </p:cBhvr>
                                      <p:tavLst>
                                        <p:tav tm="0">
                                          <p:val>
                                            <p:fltVal val="0"/>
                                          </p:val>
                                        </p:tav>
                                        <p:tav tm="100000">
                                          <p:val>
                                            <p:strVal val="#ppt_h"/>
                                          </p:val>
                                        </p:tav>
                                      </p:tavLst>
                                    </p:anim>
                                    <p:anim calcmode="lin" valueType="num">
                                      <p:cBhvr>
                                        <p:cTn id="137" dur="500" fill="hold"/>
                                        <p:tgtEl>
                                          <p:spTgt spid="75"/>
                                        </p:tgtEl>
                                        <p:attrNameLst>
                                          <p:attrName>style.rotation</p:attrName>
                                        </p:attrNameLst>
                                      </p:cBhvr>
                                      <p:tavLst>
                                        <p:tav tm="0">
                                          <p:val>
                                            <p:fltVal val="90"/>
                                          </p:val>
                                        </p:tav>
                                        <p:tav tm="100000">
                                          <p:val>
                                            <p:fltVal val="0"/>
                                          </p:val>
                                        </p:tav>
                                      </p:tavLst>
                                    </p:anim>
                                    <p:animEffect transition="in" filter="fade">
                                      <p:cBhvr>
                                        <p:cTn id="138" dur="500"/>
                                        <p:tgtEl>
                                          <p:spTgt spid="75"/>
                                        </p:tgtEl>
                                      </p:cBhvr>
                                    </p:animEffect>
                                  </p:childTnLst>
                                </p:cTn>
                              </p:par>
                              <p:par>
                                <p:cTn id="139" presetID="31" presetClass="entr" presetSubtype="0" fill="hold" grpId="0" nodeType="withEffect">
                                  <p:stCondLst>
                                    <p:cond delay="3500"/>
                                  </p:stCondLst>
                                  <p:childTnLst>
                                    <p:set>
                                      <p:cBhvr>
                                        <p:cTn id="140" dur="1" fill="hold">
                                          <p:stCondLst>
                                            <p:cond delay="0"/>
                                          </p:stCondLst>
                                        </p:cTn>
                                        <p:tgtEl>
                                          <p:spTgt spid="95"/>
                                        </p:tgtEl>
                                        <p:attrNameLst>
                                          <p:attrName>style.visibility</p:attrName>
                                        </p:attrNameLst>
                                      </p:cBhvr>
                                      <p:to>
                                        <p:strVal val="visible"/>
                                      </p:to>
                                    </p:set>
                                    <p:anim calcmode="lin" valueType="num">
                                      <p:cBhvr>
                                        <p:cTn id="141" dur="500" fill="hold"/>
                                        <p:tgtEl>
                                          <p:spTgt spid="95"/>
                                        </p:tgtEl>
                                        <p:attrNameLst>
                                          <p:attrName>ppt_w</p:attrName>
                                        </p:attrNameLst>
                                      </p:cBhvr>
                                      <p:tavLst>
                                        <p:tav tm="0">
                                          <p:val>
                                            <p:fltVal val="0"/>
                                          </p:val>
                                        </p:tav>
                                        <p:tav tm="100000">
                                          <p:val>
                                            <p:strVal val="#ppt_w"/>
                                          </p:val>
                                        </p:tav>
                                      </p:tavLst>
                                    </p:anim>
                                    <p:anim calcmode="lin" valueType="num">
                                      <p:cBhvr>
                                        <p:cTn id="142" dur="500" fill="hold"/>
                                        <p:tgtEl>
                                          <p:spTgt spid="95"/>
                                        </p:tgtEl>
                                        <p:attrNameLst>
                                          <p:attrName>ppt_h</p:attrName>
                                        </p:attrNameLst>
                                      </p:cBhvr>
                                      <p:tavLst>
                                        <p:tav tm="0">
                                          <p:val>
                                            <p:fltVal val="0"/>
                                          </p:val>
                                        </p:tav>
                                        <p:tav tm="100000">
                                          <p:val>
                                            <p:strVal val="#ppt_h"/>
                                          </p:val>
                                        </p:tav>
                                      </p:tavLst>
                                    </p:anim>
                                    <p:anim calcmode="lin" valueType="num">
                                      <p:cBhvr>
                                        <p:cTn id="143" dur="500" fill="hold"/>
                                        <p:tgtEl>
                                          <p:spTgt spid="95"/>
                                        </p:tgtEl>
                                        <p:attrNameLst>
                                          <p:attrName>style.rotation</p:attrName>
                                        </p:attrNameLst>
                                      </p:cBhvr>
                                      <p:tavLst>
                                        <p:tav tm="0">
                                          <p:val>
                                            <p:fltVal val="90"/>
                                          </p:val>
                                        </p:tav>
                                        <p:tav tm="100000">
                                          <p:val>
                                            <p:fltVal val="0"/>
                                          </p:val>
                                        </p:tav>
                                      </p:tavLst>
                                    </p:anim>
                                    <p:animEffect transition="in" filter="fade">
                                      <p:cBhvr>
                                        <p:cTn id="14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9" grpId="0"/>
      <p:bldP spid="64" grpId="0"/>
      <p:bldP spid="65" grpId="0"/>
      <p:bldP spid="66" grpId="0"/>
      <p:bldP spid="69" grpId="0"/>
      <p:bldP spid="70" grpId="0"/>
      <p:bldP spid="72" grpId="0"/>
      <p:bldP spid="74" grpId="0"/>
      <p:bldP spid="94"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35223"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962874"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0914" y="1450175"/>
            <a:ext cx="4081000" cy="2851638"/>
          </a:xfrm>
          <a:prstGeom prst="rect">
            <a:avLst/>
          </a:prstGeom>
        </p:spPr>
      </p:pic>
      <p:sp>
        <p:nvSpPr>
          <p:cNvPr id="18" name="Content Placeholder 7"/>
          <p:cNvSpPr txBox="1">
            <a:spLocks/>
          </p:cNvSpPr>
          <p:nvPr/>
        </p:nvSpPr>
        <p:spPr>
          <a:xfrm>
            <a:off x="7084233" y="1450175"/>
            <a:ext cx="4267200" cy="42127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Century" panose="02040604050505020304" pitchFamily="18" charset="0"/>
                <a:cs typeface="Times New Roman" panose="02020603050405020304" pitchFamily="18" charset="0"/>
              </a:rPr>
              <a:t>Final: </a:t>
            </a:r>
            <a:r>
              <a:rPr lang="en-US" dirty="0" smtClean="0">
                <a:solidFill>
                  <a:srgbClr val="002060"/>
                </a:solidFill>
                <a:latin typeface="Century" panose="02040604050505020304" pitchFamily="18" charset="0"/>
                <a:cs typeface="Times New Roman" panose="02020603050405020304" pitchFamily="18" charset="0"/>
              </a:rPr>
              <a:t>Store sent and delivered documents</a:t>
            </a:r>
          </a:p>
          <a:p>
            <a:r>
              <a:rPr lang="en-US" b="1" dirty="0" smtClean="0">
                <a:solidFill>
                  <a:srgbClr val="002060"/>
                </a:solidFill>
                <a:latin typeface="Century" panose="02040604050505020304" pitchFamily="18" charset="0"/>
                <a:cs typeface="Times New Roman" panose="02020603050405020304" pitchFamily="18" charset="0"/>
              </a:rPr>
              <a:t>References: </a:t>
            </a:r>
            <a:r>
              <a:rPr lang="en-US" dirty="0" smtClean="0">
                <a:solidFill>
                  <a:srgbClr val="002060"/>
                </a:solidFill>
                <a:latin typeface="Century" panose="02040604050505020304" pitchFamily="18" charset="0"/>
                <a:cs typeface="Times New Roman" panose="02020603050405020304" pitchFamily="18" charset="0"/>
              </a:rPr>
              <a:t>Store reference documents. For example: templates, technologies document…</a:t>
            </a:r>
          </a:p>
          <a:p>
            <a:r>
              <a:rPr lang="en-US" b="1" dirty="0" smtClean="0">
                <a:solidFill>
                  <a:srgbClr val="002060"/>
                </a:solidFill>
                <a:latin typeface="Century" panose="02040604050505020304" pitchFamily="18" charset="0"/>
                <a:cs typeface="Times New Roman" panose="02020603050405020304" pitchFamily="18" charset="0"/>
              </a:rPr>
              <a:t>WIP: </a:t>
            </a:r>
            <a:r>
              <a:rPr lang="en-US" dirty="0" smtClean="0">
                <a:solidFill>
                  <a:srgbClr val="002060"/>
                </a:solidFill>
                <a:latin typeface="Century" panose="02040604050505020304" pitchFamily="18" charset="0"/>
                <a:cs typeface="Times New Roman" panose="02020603050405020304" pitchFamily="18" charset="0"/>
              </a:rPr>
              <a:t>Store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Plan: </a:t>
            </a:r>
            <a:r>
              <a:rPr lang="en-US" sz="1800" dirty="0" smtClean="0">
                <a:solidFill>
                  <a:srgbClr val="002060"/>
                </a:solidFill>
                <a:latin typeface="Century" panose="02040604050505020304" pitchFamily="18" charset="0"/>
                <a:cs typeface="Times New Roman" panose="02020603050405020304" pitchFamily="18" charset="0"/>
              </a:rPr>
              <a:t>Plan of capstone project</a:t>
            </a:r>
            <a:r>
              <a:rPr lang="en-US" sz="1800" b="1" dirty="0" smtClean="0">
                <a:solidFill>
                  <a:srgbClr val="002060"/>
                </a:solidFill>
                <a:latin typeface="Century" panose="02040604050505020304" pitchFamily="18" charset="0"/>
                <a:cs typeface="Times New Roman" panose="02020603050405020304" pitchFamily="18" charset="0"/>
              </a:rPr>
              <a:t> </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Users: </a:t>
            </a:r>
            <a:r>
              <a:rPr lang="en-US" sz="1800" dirty="0" smtClean="0">
                <a:solidFill>
                  <a:srgbClr val="002060"/>
                </a:solidFill>
                <a:latin typeface="Century" panose="02040604050505020304" pitchFamily="18" charset="0"/>
                <a:cs typeface="Times New Roman" panose="02020603050405020304" pitchFamily="18" charset="0"/>
              </a:rPr>
              <a:t>Working Folder of Member</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Documents: </a:t>
            </a:r>
            <a:r>
              <a:rPr lang="en-US" sz="1800" dirty="0" smtClean="0">
                <a:solidFill>
                  <a:srgbClr val="002060"/>
                </a:solidFill>
                <a:latin typeface="Century" panose="02040604050505020304" pitchFamily="18" charset="0"/>
                <a:cs typeface="Times New Roman" panose="02020603050405020304" pitchFamily="18" charset="0"/>
              </a:rPr>
              <a:t>Store whole documents in progress developing</a:t>
            </a:r>
          </a:p>
          <a:p>
            <a:pPr lvl="2">
              <a:buFont typeface="Wingdings" panose="05000000000000000000" pitchFamily="2" charset="2"/>
              <a:buChar char="Ø"/>
            </a:pPr>
            <a:r>
              <a:rPr lang="en-US" sz="1800" b="1" dirty="0" smtClean="0">
                <a:solidFill>
                  <a:srgbClr val="002060"/>
                </a:solidFill>
                <a:latin typeface="Century" panose="02040604050505020304" pitchFamily="18" charset="0"/>
                <a:cs typeface="Times New Roman" panose="02020603050405020304" pitchFamily="18" charset="0"/>
              </a:rPr>
              <a:t>Records: </a:t>
            </a:r>
            <a:r>
              <a:rPr lang="en-US" sz="1800" dirty="0" smtClean="0">
                <a:solidFill>
                  <a:srgbClr val="002060"/>
                </a:solidFill>
                <a:latin typeface="Century" panose="02040604050505020304" pitchFamily="18" charset="0"/>
                <a:cs typeface="Times New Roman" panose="02020603050405020304" pitchFamily="18" charset="0"/>
              </a:rPr>
              <a:t>Store documents like Meeting Minutes, Q &amp; A Management…</a:t>
            </a:r>
          </a:p>
          <a:p>
            <a:endParaRPr lang="en-US" dirty="0">
              <a:latin typeface="Century" panose="02040604050505020304" pitchFamily="18" charset="0"/>
              <a:cs typeface="Times New Roman" panose="02020603050405020304" pitchFamily="18" charset="0"/>
            </a:endParaRPr>
          </a:p>
        </p:txBody>
      </p:sp>
      <p:sp>
        <p:nvSpPr>
          <p:cNvPr id="23" name="TextBox 10"/>
          <p:cNvSpPr txBox="1"/>
          <p:nvPr/>
        </p:nvSpPr>
        <p:spPr>
          <a:xfrm>
            <a:off x="3062834" y="4348783"/>
            <a:ext cx="3337160" cy="400110"/>
          </a:xfrm>
          <a:prstGeom prst="rect">
            <a:avLst/>
          </a:prstGeom>
          <a:noFill/>
        </p:spPr>
        <p:txBody>
          <a:bodyPr wrap="squar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Folder </a:t>
            </a:r>
            <a:r>
              <a:rPr lang="en-US" altLang="ja-JP" sz="2000" dirty="0">
                <a:solidFill>
                  <a:srgbClr val="002060"/>
                </a:solidFill>
                <a:latin typeface="Century" panose="02040604050505020304" pitchFamily="18" charset="0"/>
                <a:cs typeface="Times New Roman" panose="02020603050405020304" pitchFamily="18" charset="0"/>
              </a:rPr>
              <a:t>s</a:t>
            </a:r>
            <a:r>
              <a:rPr lang="en-US" altLang="ja-JP" sz="2000" dirty="0" smtClean="0">
                <a:solidFill>
                  <a:srgbClr val="002060"/>
                </a:solidFill>
                <a:latin typeface="Century" panose="02040604050505020304" pitchFamily="18" charset="0"/>
                <a:cs typeface="Times New Roman" panose="02020603050405020304" pitchFamily="18" charset="0"/>
              </a:rPr>
              <a:t>tructure of project</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73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750"/>
                                        <p:tgtEl>
                                          <p:spTgt spid="14"/>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7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1000"/>
                                        <p:tgtEl>
                                          <p:spTgt spid="18">
                                            <p:txEl>
                                              <p:pRg st="0" end="0"/>
                                            </p:txEl>
                                          </p:spTgt>
                                        </p:tgtEl>
                                      </p:cBhvr>
                                    </p:animEffect>
                                    <p:anim calcmode="lin" valueType="num">
                                      <p:cBhvr>
                                        <p:cTn id="1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75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1000"/>
                                        <p:tgtEl>
                                          <p:spTgt spid="18">
                                            <p:txEl>
                                              <p:pRg st="1" end="1"/>
                                            </p:txEl>
                                          </p:spTgt>
                                        </p:tgtEl>
                                      </p:cBhvr>
                                    </p:animEffect>
                                    <p:anim calcmode="lin" valueType="num">
                                      <p:cBhvr>
                                        <p:cTn id="24"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75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fade">
                                      <p:cBhvr>
                                        <p:cTn id="28" dur="1000"/>
                                        <p:tgtEl>
                                          <p:spTgt spid="18">
                                            <p:txEl>
                                              <p:pRg st="2" end="2"/>
                                            </p:txEl>
                                          </p:spTgt>
                                        </p:tgtEl>
                                      </p:cBhvr>
                                    </p:animEffect>
                                    <p:anim calcmode="lin" valueType="num">
                                      <p:cBhvr>
                                        <p:cTn id="2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fade">
                                      <p:cBhvr>
                                        <p:cTn id="33" dur="1000"/>
                                        <p:tgtEl>
                                          <p:spTgt spid="18">
                                            <p:txEl>
                                              <p:pRg st="3" end="3"/>
                                            </p:txEl>
                                          </p:spTgt>
                                        </p:tgtEl>
                                      </p:cBhvr>
                                    </p:animEffect>
                                    <p:anim calcmode="lin" valueType="num">
                                      <p:cBhvr>
                                        <p:cTn id="34"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75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fade">
                                      <p:cBhvr>
                                        <p:cTn id="38" dur="1000"/>
                                        <p:tgtEl>
                                          <p:spTgt spid="18">
                                            <p:txEl>
                                              <p:pRg st="4" end="4"/>
                                            </p:txEl>
                                          </p:spTgt>
                                        </p:tgtEl>
                                      </p:cBhvr>
                                    </p:animEffect>
                                    <p:anim calcmode="lin" valueType="num">
                                      <p:cBhvr>
                                        <p:cTn id="39"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75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fade">
                                      <p:cBhvr>
                                        <p:cTn id="43" dur="1000"/>
                                        <p:tgtEl>
                                          <p:spTgt spid="18">
                                            <p:txEl>
                                              <p:pRg st="5" end="5"/>
                                            </p:txEl>
                                          </p:spTgt>
                                        </p:tgtEl>
                                      </p:cBhvr>
                                    </p:animEffect>
                                    <p:anim calcmode="lin" valueType="num">
                                      <p:cBhvr>
                                        <p:cTn id="44"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750"/>
                                  </p:stCondLst>
                                  <p:childTnLst>
                                    <p:set>
                                      <p:cBhvr>
                                        <p:cTn id="47" dur="1" fill="hold">
                                          <p:stCondLst>
                                            <p:cond delay="0"/>
                                          </p:stCondLst>
                                        </p:cTn>
                                        <p:tgtEl>
                                          <p:spTgt spid="18">
                                            <p:txEl>
                                              <p:pRg st="6" end="6"/>
                                            </p:txEl>
                                          </p:spTgt>
                                        </p:tgtEl>
                                        <p:attrNameLst>
                                          <p:attrName>style.visibility</p:attrName>
                                        </p:attrNameLst>
                                      </p:cBhvr>
                                      <p:to>
                                        <p:strVal val="visible"/>
                                      </p:to>
                                    </p:set>
                                    <p:animEffect transition="in" filter="fade">
                                      <p:cBhvr>
                                        <p:cTn id="48" dur="1000"/>
                                        <p:tgtEl>
                                          <p:spTgt spid="18">
                                            <p:txEl>
                                              <p:pRg st="6" end="6"/>
                                            </p:txEl>
                                          </p:spTgt>
                                        </p:tgtEl>
                                      </p:cBhvr>
                                    </p:animEffect>
                                    <p:anim calcmode="lin" valueType="num">
                                      <p:cBhvr>
                                        <p:cTn id="49"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585681" y="5083077"/>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2"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ンフィグレーション管理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384" y="1412309"/>
            <a:ext cx="7010400" cy="4525963"/>
          </a:xfrm>
          <a:prstGeom prst="rect">
            <a:avLst/>
          </a:prstGeom>
        </p:spPr>
      </p:pic>
    </p:spTree>
    <p:custDataLst>
      <p:tags r:id="rId1"/>
    </p:custDataLst>
    <p:extLst>
      <p:ext uri="{BB962C8B-B14F-4D97-AF65-F5344CB8AC3E}">
        <p14:creationId xmlns:p14="http://schemas.microsoft.com/office/powerpoint/2010/main" val="335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662080" y="5997133"/>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9" y="1256333"/>
            <a:ext cx="7162799" cy="4753638"/>
          </a:xfrm>
          <a:prstGeom prst="rect">
            <a:avLst/>
          </a:prstGeom>
        </p:spPr>
      </p:pic>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7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1465450212"/>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1108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800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smtClean="0">
                          <a:solidFill>
                            <a:schemeClr val="dk1"/>
                          </a:solidFill>
                          <a:effectLst/>
                          <a:latin typeface="Century" panose="02040604050505020304" pitchFamily="18" charset="0"/>
                          <a:ea typeface="+mn-ea"/>
                          <a:cs typeface="+mn-cs"/>
                        </a:rPr>
                        <a:t>~ 1500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2555</Words>
  <Application>Microsoft Office PowerPoint</Application>
  <PresentationFormat>Custom</PresentationFormat>
  <Paragraphs>771</Paragraphs>
  <Slides>65</Slides>
  <Notes>65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black_snow_055</cp:lastModifiedBy>
  <cp:revision>364</cp:revision>
  <cp:lastPrinted>2016-12-13T11:14:45Z</cp:lastPrinted>
  <dcterms:created xsi:type="dcterms:W3CDTF">2016-11-02T19:55:03Z</dcterms:created>
  <dcterms:modified xsi:type="dcterms:W3CDTF">2016-12-18T19:01:14Z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